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256" r:id="rId2"/>
    <p:sldId id="258" r:id="rId3"/>
    <p:sldId id="257" r:id="rId4"/>
    <p:sldId id="274" r:id="rId5"/>
    <p:sldId id="260" r:id="rId6"/>
    <p:sldId id="262" r:id="rId7"/>
    <p:sldId id="259" r:id="rId8"/>
    <p:sldId id="278" r:id="rId9"/>
    <p:sldId id="263" r:id="rId10"/>
    <p:sldId id="281" r:id="rId11"/>
    <p:sldId id="285" r:id="rId12"/>
    <p:sldId id="283" r:id="rId13"/>
    <p:sldId id="264" r:id="rId14"/>
    <p:sldId id="282" r:id="rId15"/>
    <p:sldId id="275" r:id="rId16"/>
    <p:sldId id="265" r:id="rId17"/>
    <p:sldId id="276" r:id="rId18"/>
    <p:sldId id="279" r:id="rId19"/>
    <p:sldId id="267" r:id="rId20"/>
    <p:sldId id="284" r:id="rId21"/>
    <p:sldId id="268" r:id="rId22"/>
    <p:sldId id="27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2EB935-7BC0-423E-8FCE-969B8B760E72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4AF1B3-C98B-4804-8156-1F2CFB9A9A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3738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92696"/>
            <a:ext cx="8676456" cy="114300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</a:t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Пелевская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школа»</a:t>
            </a:r>
            <a:b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Лаишевского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Республики Татарстан 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2564904"/>
            <a:ext cx="6480720" cy="2077691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ru-RU" sz="6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Организация дистанционного обучение </a:t>
            </a:r>
          </a:p>
          <a:p>
            <a:pPr marL="0" indent="0" algn="ctr">
              <a:buNone/>
            </a:pP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Апрель 2020 года</a:t>
            </a:r>
            <a:endParaRPr lang="ru-RU" sz="33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002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74320"/>
            <a:ext cx="6953976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Учимся дистанционно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Русский язык. 3 класс.jpeg"/>
          <p:cNvPicPr>
            <a:picLocks noChangeAspect="1"/>
          </p:cNvPicPr>
          <p:nvPr/>
        </p:nvPicPr>
        <p:blipFill>
          <a:blip r:embed="rId2"/>
          <a:srcRect r="1222" b="8718"/>
          <a:stretch>
            <a:fillRect/>
          </a:stretch>
        </p:blipFill>
        <p:spPr>
          <a:xfrm>
            <a:off x="1142976" y="1428736"/>
            <a:ext cx="3500462" cy="4313069"/>
          </a:xfrm>
          <a:prstGeom prst="rect">
            <a:avLst/>
          </a:prstGeom>
        </p:spPr>
      </p:pic>
      <p:pic>
        <p:nvPicPr>
          <p:cNvPr id="7" name="Рисунок 6" descr="Математика.3 класс.jpg"/>
          <p:cNvPicPr>
            <a:picLocks noChangeAspect="1"/>
          </p:cNvPicPr>
          <p:nvPr/>
        </p:nvPicPr>
        <p:blipFill>
          <a:blip r:embed="rId3"/>
          <a:srcRect t="26740" r="11571" b="77"/>
          <a:stretch>
            <a:fillRect/>
          </a:stretch>
        </p:blipFill>
        <p:spPr>
          <a:xfrm>
            <a:off x="5000628" y="1428736"/>
            <a:ext cx="3809583" cy="4214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951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74320"/>
            <a:ext cx="6953976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Учимся дистанционно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3"/>
          <p:cNvPicPr>
            <a:picLocks noGrp="1" noChangeAspect="1"/>
          </p:cNvPicPr>
          <p:nvPr/>
        </p:nvPicPr>
        <p:blipFill rotWithShape="1">
          <a:blip r:embed="rId2"/>
          <a:srcRect t="4235" r="12825"/>
          <a:stretch/>
        </p:blipFill>
        <p:spPr>
          <a:xfrm>
            <a:off x="467544" y="1196752"/>
            <a:ext cx="7862307" cy="485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462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74320"/>
            <a:ext cx="6953976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Учимся дистанционно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55" b="39619"/>
          <a:stretch/>
        </p:blipFill>
        <p:spPr bwMode="auto">
          <a:xfrm>
            <a:off x="1547664" y="1196752"/>
            <a:ext cx="6135985" cy="51845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03699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Контроль достижений обучающихся 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4158" t="32603" r="15699" b="12109"/>
          <a:stretch>
            <a:fillRect/>
          </a:stretch>
        </p:blipFill>
        <p:spPr bwMode="auto">
          <a:xfrm>
            <a:off x="989196" y="1214422"/>
            <a:ext cx="8154804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0362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16632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Контроль достижений обучающихся 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" t="-3042" r="17485" b="17827"/>
          <a:stretch/>
        </p:blipFill>
        <p:spPr>
          <a:xfrm>
            <a:off x="1547664" y="987122"/>
            <a:ext cx="6317673" cy="5323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17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27384"/>
            <a:ext cx="749808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Административный контроль 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88" r="28493" b="9750"/>
          <a:stretch/>
        </p:blipFill>
        <p:spPr bwMode="auto">
          <a:xfrm>
            <a:off x="95300" y="879736"/>
            <a:ext cx="8908207" cy="5299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894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Отчетность  педагогического состава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9" t="13552" r="21870" b="6209"/>
          <a:stretch/>
        </p:blipFill>
        <p:spPr bwMode="auto">
          <a:xfrm>
            <a:off x="1331640" y="1412776"/>
            <a:ext cx="7752396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653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Отчетность  педагогического состава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7" t="27203" r="22579" b="5085"/>
          <a:stretch/>
        </p:blipFill>
        <p:spPr bwMode="auto">
          <a:xfrm>
            <a:off x="1043608" y="1694008"/>
            <a:ext cx="7973213" cy="407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3990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Отчетность  педагогического состава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3.png"/>
          <p:cNvPicPr>
            <a:picLocks noChangeAspect="1"/>
          </p:cNvPicPr>
          <p:nvPr/>
        </p:nvPicPr>
        <p:blipFill>
          <a:blip r:embed="rId2"/>
          <a:srcRect r="3025" b="12004"/>
          <a:stretch>
            <a:fillRect/>
          </a:stretch>
        </p:blipFill>
        <p:spPr>
          <a:xfrm>
            <a:off x="1714480" y="1500174"/>
            <a:ext cx="2571768" cy="4667283"/>
          </a:xfrm>
          <a:prstGeom prst="rect">
            <a:avLst/>
          </a:prstGeom>
        </p:spPr>
      </p:pic>
      <p:pic>
        <p:nvPicPr>
          <p:cNvPr id="6" name="Рисунок 5" descr="2.png"/>
          <p:cNvPicPr>
            <a:picLocks noChangeAspect="1"/>
          </p:cNvPicPr>
          <p:nvPr/>
        </p:nvPicPr>
        <p:blipFill>
          <a:blip r:embed="rId3"/>
          <a:srcRect t="1796" r="3025" b="17392"/>
          <a:stretch>
            <a:fillRect/>
          </a:stretch>
        </p:blipFill>
        <p:spPr>
          <a:xfrm>
            <a:off x="5214942" y="1428736"/>
            <a:ext cx="2971821" cy="4953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990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Подготовка к ГИА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24158" t="27344" r="15446" b="12109"/>
          <a:stretch>
            <a:fillRect/>
          </a:stretch>
        </p:blipFill>
        <p:spPr bwMode="auto">
          <a:xfrm>
            <a:off x="525352" y="1357298"/>
            <a:ext cx="8618648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74613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980728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Подготовительный этап перехода на дистанционное обучение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19672" y="2276872"/>
            <a:ext cx="75243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Изучение нормативных документов.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Создание школьной нормативной базы.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Проведение  заседания педагогического совета.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Проведение общешкольного родительского собрания.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Сбор заявлений родителей.</a:t>
            </a:r>
          </a:p>
          <a:p>
            <a:pPr marL="342900" indent="-342900"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Сбор и анализ технической оснащенности учащихся и учителей.</a:t>
            </a:r>
          </a:p>
          <a:p>
            <a:pPr marL="342900" indent="-342900">
              <a:buAutoNum type="arabicPeriod"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88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3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1628800"/>
            <a:ext cx="7739489" cy="435133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75656" y="548679"/>
            <a:ext cx="494673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Подготовка к ГИА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6495277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Организация дополнительного образования 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КружокЮИД.jfif"/>
          <p:cNvPicPr>
            <a:picLocks noChangeAspect="1"/>
          </p:cNvPicPr>
          <p:nvPr/>
        </p:nvPicPr>
        <p:blipFill>
          <a:blip r:embed="rId2"/>
          <a:srcRect l="10017" t="10845" r="13188" b="6008"/>
          <a:stretch>
            <a:fillRect/>
          </a:stretch>
        </p:blipFill>
        <p:spPr>
          <a:xfrm>
            <a:off x="655886" y="4581128"/>
            <a:ext cx="4286280" cy="2143140"/>
          </a:xfrm>
          <a:prstGeom prst="rect">
            <a:avLst/>
          </a:prstGeom>
        </p:spPr>
      </p:pic>
      <p:pic>
        <p:nvPicPr>
          <p:cNvPr id="5" name="Рисунок 4" descr="Султан.jf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56" y="1906121"/>
            <a:ext cx="3850528" cy="2887896"/>
          </a:xfrm>
          <a:prstGeom prst="rect">
            <a:avLst/>
          </a:prstGeom>
        </p:spPr>
      </p:pic>
      <p:pic>
        <p:nvPicPr>
          <p:cNvPr id="6" name="Рисунок 5" descr="Эльвина.jf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216" y="1484784"/>
            <a:ext cx="3707620" cy="2780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694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Воспитательная работа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ДО англ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2066" y="1785926"/>
            <a:ext cx="3107535" cy="4143380"/>
          </a:xfrm>
          <a:prstGeom prst="rect">
            <a:avLst/>
          </a:prstGeom>
        </p:spPr>
      </p:pic>
      <p:pic>
        <p:nvPicPr>
          <p:cNvPr id="6146" name="Picture 2" descr="C:\Users\Comp\Desktop\Отчет ДО ШагитоваЛ.Р\ЮИД кружок\КамиляПДД.jf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1285860"/>
            <a:ext cx="2571768" cy="51435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4254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Нормативная база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Школьный уровень 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 внесении изменений в календарный учебный график.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 организации обучения в 4 четверти.</a:t>
            </a:r>
          </a:p>
          <a:p>
            <a:pPr marL="514350" indent="-514350">
              <a:buAutoNum type="arabicPeriod"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851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1" t="15228" r="10510" b="5605"/>
          <a:stretch/>
        </p:blipFill>
        <p:spPr bwMode="auto">
          <a:xfrm>
            <a:off x="88862" y="836712"/>
            <a:ext cx="9055138" cy="5400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43174" y="285728"/>
            <a:ext cx="36098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Нормативная база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740342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Обеспеченность  детей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2" t="13507" r="34359" b="9680"/>
          <a:stretch/>
        </p:blipFill>
        <p:spPr bwMode="auto">
          <a:xfrm>
            <a:off x="1259633" y="1169368"/>
            <a:ext cx="7776864" cy="5510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251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Расписание   уроков 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628800"/>
            <a:ext cx="7402112" cy="4161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0777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Учимся дистанционно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70696"/>
            <a:ext cx="8148204" cy="458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3726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0"/>
            <a:ext cx="749808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Учимся дистанционно 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30626" t="32425" r="26351" b="18290"/>
          <a:stretch>
            <a:fillRect/>
          </a:stretch>
        </p:blipFill>
        <p:spPr bwMode="auto">
          <a:xfrm>
            <a:off x="1257872" y="1124744"/>
            <a:ext cx="7671814" cy="4941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0362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Учимся дистанционно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0" t="19680" r="6874" b="11440"/>
          <a:stretch>
            <a:fillRect/>
          </a:stretch>
        </p:blipFill>
        <p:spPr bwMode="auto">
          <a:xfrm>
            <a:off x="1214414" y="1285860"/>
            <a:ext cx="7584334" cy="3500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1951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209</TotalTime>
  <Words>114</Words>
  <Application>Microsoft Office PowerPoint</Application>
  <PresentationFormat>Экран (4:3)</PresentationFormat>
  <Paragraphs>35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Солнцестояние</vt:lpstr>
      <vt:lpstr>Муниципальное бюджетное общеобразовательное учреждение  «Пелевская средняя общеобразовательная школа»  Лаишевского муниципального района Республики Татарстан </vt:lpstr>
      <vt:lpstr>Подготовительный этап перехода на дистанционное обучение</vt:lpstr>
      <vt:lpstr>Нормативная база</vt:lpstr>
      <vt:lpstr>Презентация PowerPoint</vt:lpstr>
      <vt:lpstr>Обеспеченность  детей</vt:lpstr>
      <vt:lpstr>Расписание   уроков </vt:lpstr>
      <vt:lpstr>Учимся дистанционно</vt:lpstr>
      <vt:lpstr>Учимся дистанционно </vt:lpstr>
      <vt:lpstr>Учимся дистанционно</vt:lpstr>
      <vt:lpstr>Учимся дистанционно</vt:lpstr>
      <vt:lpstr>Учимся дистанционно</vt:lpstr>
      <vt:lpstr>Учимся дистанционно</vt:lpstr>
      <vt:lpstr>Контроль достижений обучающихся </vt:lpstr>
      <vt:lpstr>Контроль достижений обучающихся </vt:lpstr>
      <vt:lpstr>Административный контроль </vt:lpstr>
      <vt:lpstr>Отчетность  педагогического состава</vt:lpstr>
      <vt:lpstr>Отчетность  педагогического состава</vt:lpstr>
      <vt:lpstr>Отчетность  педагогического состава</vt:lpstr>
      <vt:lpstr>Подготовка к ГИА</vt:lpstr>
      <vt:lpstr>Презентация PowerPoint</vt:lpstr>
      <vt:lpstr>Организация дополнительного образования </vt:lpstr>
      <vt:lpstr>Воспитательная работа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 «Пелевская средняя общеобразовательная школа» Лаишевского муниципального района Республики Татарстан</dc:title>
  <dc:creator>Admin</dc:creator>
  <cp:lastModifiedBy>Флюса</cp:lastModifiedBy>
  <cp:revision>31</cp:revision>
  <dcterms:created xsi:type="dcterms:W3CDTF">2008-07-16T18:01:17Z</dcterms:created>
  <dcterms:modified xsi:type="dcterms:W3CDTF">2020-04-24T16:27:30Z</dcterms:modified>
</cp:coreProperties>
</file>